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3" r:id="rId3"/>
    <p:sldId id="258" r:id="rId4"/>
    <p:sldId id="265" r:id="rId5"/>
    <p:sldId id="260" r:id="rId6"/>
    <p:sldId id="261" r:id="rId7"/>
    <p:sldId id="256" r:id="rId8"/>
    <p:sldId id="264" r:id="rId9"/>
    <p:sldId id="267" r:id="rId10"/>
    <p:sldId id="262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64" autoAdjust="0"/>
  </p:normalViewPr>
  <p:slideViewPr>
    <p:cSldViewPr snapToGrid="0" snapToObjects="1">
      <p:cViewPr>
        <p:scale>
          <a:sx n="120" d="100"/>
          <a:sy n="120" d="100"/>
        </p:scale>
        <p:origin x="-1376" y="-10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Droid Serif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8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5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835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32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34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5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13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14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84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72C7D-92B5-144C-8BF8-0AB59AE20CCF}" type="datetimeFigureOut">
              <a:rPr lang="en-US" smtClean="0"/>
              <a:t>3/28/15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014A-BA42-BF49-8BE6-CA79B33CB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162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tham Blac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Droid Serif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Droid Serif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Droid Serif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Droid Serif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b="0" i="0" kern="1200">
          <a:solidFill>
            <a:schemeClr val="tx1"/>
          </a:solidFill>
          <a:latin typeface="Droid Serif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18.jp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earch_DuckDuck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0"/>
            <a:ext cx="67358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1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a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84" y="317193"/>
            <a:ext cx="1097280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n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963" y="1774671"/>
            <a:ext cx="1097280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Cheryl-web cop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017" y="317193"/>
            <a:ext cx="1097280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Matt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84" y="3286577"/>
            <a:ext cx="1097280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Bryan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306" y="1774671"/>
            <a:ext cx="1097280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9" descr="Jud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32" y="3286577"/>
            <a:ext cx="1097280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168392" y="4253640"/>
            <a:ext cx="74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venir Roman"/>
                <a:cs typeface="Avenir Roman"/>
              </a:rPr>
              <a:t>Matt</a:t>
            </a:r>
            <a:endParaRPr lang="en-US" sz="14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4954" y="4253640"/>
            <a:ext cx="74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venir Roman"/>
                <a:cs typeface="Avenir Roman"/>
              </a:rPr>
              <a:t>Judy</a:t>
            </a:r>
            <a:endParaRPr lang="en-US" sz="14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00141" y="1225484"/>
            <a:ext cx="74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venir Roman"/>
                <a:cs typeface="Avenir Roman"/>
              </a:rPr>
              <a:t>Elaine</a:t>
            </a:r>
            <a:endParaRPr lang="en-US" sz="14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74954" y="1230798"/>
            <a:ext cx="74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venir Roman"/>
                <a:cs typeface="Avenir Roman"/>
              </a:rPr>
              <a:t>Cheryl</a:t>
            </a:r>
            <a:endParaRPr lang="en-US" sz="14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6852" y="2700801"/>
            <a:ext cx="74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chemeClr val="bg1"/>
                </a:solidFill>
                <a:latin typeface="Avenir Roman"/>
                <a:cs typeface="Avenir Roman"/>
              </a:rPr>
              <a:t>Anne</a:t>
            </a:r>
            <a:endParaRPr lang="en-US" sz="14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57042" y="2721107"/>
            <a:ext cx="740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Avenir Roman"/>
                <a:cs typeface="Avenir Roman"/>
              </a:rPr>
              <a:t>Bryan</a:t>
            </a:r>
            <a:endParaRPr lang="en-US" sz="14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1628581" y="-1409238"/>
            <a:ext cx="5815050" cy="5815050"/>
            <a:chOff x="1628581" y="-1409238"/>
            <a:chExt cx="5815050" cy="5815050"/>
          </a:xfrm>
        </p:grpSpPr>
        <p:pic>
          <p:nvPicPr>
            <p:cNvPr id="4" name="Picture 3" descr="sundial_logo-01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" b="33348"/>
            <a:stretch/>
          </p:blipFill>
          <p:spPr>
            <a:xfrm>
              <a:off x="1628581" y="-1409238"/>
              <a:ext cx="5815050" cy="581505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2699926" y="456981"/>
              <a:ext cx="3640667" cy="32119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11032052"/>
                </a:avLst>
              </a:prstTxWarp>
              <a:spAutoFit/>
            </a:bodyPr>
            <a:lstStyle/>
            <a:p>
              <a:pPr algn="ctr"/>
              <a:r>
                <a:rPr lang="en-US" sz="4000" dirty="0" smtClean="0">
                  <a:ln w="12700">
                    <a:noFill/>
                    <a:prstDash val="solid"/>
                  </a:ln>
                  <a:solidFill>
                    <a:schemeClr val="bg1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Roman"/>
                  <a:cs typeface="Avenir Roman"/>
                </a:rPr>
                <a:t>SUNDIAL</a:t>
              </a:r>
              <a:endParaRPr lang="en-US" sz="4000" cap="none" spc="0" dirty="0">
                <a:ln w="12700">
                  <a:noFill/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Roman"/>
                <a:cs typeface="Avenir Roman"/>
              </a:endParaRPr>
            </a:p>
          </p:txBody>
        </p:sp>
      </p:grpSp>
      <p:pic>
        <p:nvPicPr>
          <p:cNvPr id="2" name="Picture 1" descr="cat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0">
            <a:off x="8048733" y="0"/>
            <a:ext cx="1095267" cy="109728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29699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3-28 at 1.03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0"/>
            <a:ext cx="68956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1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3-28 at 12.5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0"/>
            <a:ext cx="8030022" cy="5143500"/>
          </a:xfrm>
          <a:prstGeom prst="rect">
            <a:avLst/>
          </a:prstGeom>
        </p:spPr>
      </p:pic>
      <p:pic>
        <p:nvPicPr>
          <p:cNvPr id="3" name="Picture 2" descr="Screen Shot 2015-03-28 at 12.56.48 PM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50" y="2387832"/>
            <a:ext cx="7428333" cy="158627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100667" y="2952750"/>
            <a:ext cx="6953250" cy="10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8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out_the_Go_Solar_Website_-_Go_Solar_Californ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0"/>
            <a:ext cx="6944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68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culators_-_Go_Solar_Californi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0"/>
            <a:ext cx="7057360" cy="5143500"/>
          </a:xfrm>
          <a:prstGeom prst="rect">
            <a:avLst/>
          </a:prstGeom>
        </p:spPr>
      </p:pic>
      <p:pic>
        <p:nvPicPr>
          <p:cNvPr id="6" name="Picture 5" descr="Calculators_-_Go_Solar_Californi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27" y="3253619"/>
            <a:ext cx="8214681" cy="146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4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bout___SEIA_and_Energy_Analysis__Energy_Analysis_Tool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0"/>
            <a:ext cx="86792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114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olar-panels-dreamstime_xl_3959739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7236"/>
            <a:ext cx="9144000" cy="60951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95" y="884214"/>
            <a:ext cx="2712962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Avenir Roman"/>
                <a:cs typeface="Avenir Roman"/>
              </a:rPr>
              <a:t>SUNDIAL</a:t>
            </a:r>
            <a:endParaRPr lang="en-US" sz="48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554" y="1633803"/>
            <a:ext cx="4818474" cy="754239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  <a:latin typeface="Charter Roman"/>
                <a:cs typeface="Charter Roman"/>
              </a:rPr>
              <a:t>Use solar. Save Money.</a:t>
            </a:r>
            <a:endParaRPr lang="en-US" dirty="0">
              <a:solidFill>
                <a:srgbClr val="FFFFFF"/>
              </a:solidFill>
              <a:latin typeface="Charter Roman"/>
              <a:cs typeface="Charte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740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94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095" y="884214"/>
            <a:ext cx="2712962" cy="1102519"/>
          </a:xfrm>
        </p:spPr>
        <p:txBody>
          <a:bodyPr>
            <a:normAutofit fontScale="90000"/>
          </a:bodyPr>
          <a:lstStyle/>
          <a:p>
            <a:pPr algn="l"/>
            <a:r>
              <a:rPr lang="en-US" sz="4800" dirty="0" smtClean="0">
                <a:solidFill>
                  <a:schemeClr val="bg1"/>
                </a:solidFill>
                <a:latin typeface="Avenir Roman"/>
                <a:cs typeface="Avenir Roman"/>
              </a:rPr>
              <a:t>SUNDIAL</a:t>
            </a:r>
            <a:endParaRPr lang="en-US" sz="4800" dirty="0">
              <a:solidFill>
                <a:schemeClr val="bg1"/>
              </a:solidFill>
              <a:latin typeface="Avenir Roman"/>
              <a:cs typeface="Avenir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554" y="1633803"/>
            <a:ext cx="4818474" cy="754239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FFFF"/>
                </a:solidFill>
                <a:latin typeface="Charter Roman"/>
                <a:cs typeface="Charter Roman"/>
              </a:rPr>
              <a:t>Use solar. Save Money. </a:t>
            </a:r>
            <a:endParaRPr lang="en-US" dirty="0">
              <a:solidFill>
                <a:srgbClr val="FFFFFF"/>
              </a:solidFill>
              <a:latin typeface="Charter Roman"/>
              <a:cs typeface="Charter Roman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6792" y="2071944"/>
            <a:ext cx="4818474" cy="754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Droid Serif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Droid Serif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Droid Serif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Droid Serif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chemeClr val="tx1">
                    <a:tint val="75000"/>
                  </a:schemeClr>
                </a:solidFill>
                <a:latin typeface="Droid Serif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harter Roman"/>
                <a:cs typeface="Charter Roman"/>
              </a:rPr>
              <a:t>On your </a:t>
            </a:r>
            <a:r>
              <a:rPr lang="en-US" dirty="0" err="1" smtClean="0">
                <a:solidFill>
                  <a:srgbClr val="FFFFFF"/>
                </a:solidFill>
                <a:latin typeface="Charter Roman"/>
                <a:cs typeface="Charter Roman"/>
              </a:rPr>
              <a:t>iOS</a:t>
            </a:r>
            <a:r>
              <a:rPr lang="en-US" dirty="0" smtClean="0">
                <a:solidFill>
                  <a:srgbClr val="FFFFFF"/>
                </a:solidFill>
                <a:latin typeface="Charter Roman"/>
                <a:cs typeface="Charter Roman"/>
              </a:rPr>
              <a:t> device.</a:t>
            </a:r>
            <a:endParaRPr lang="en-US" dirty="0">
              <a:solidFill>
                <a:srgbClr val="FFFFFF"/>
              </a:solidFill>
              <a:latin typeface="Charter Roman"/>
              <a:cs typeface="Charter Roman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5054" y="0"/>
            <a:ext cx="8452350" cy="5154083"/>
            <a:chOff x="335054" y="0"/>
            <a:chExt cx="8452350" cy="5154083"/>
          </a:xfrm>
        </p:grpSpPr>
        <p:pic>
          <p:nvPicPr>
            <p:cNvPr id="6" name="Picture 5" descr="Screen Shot 2015-03-28 at 4.55.5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2300" y="10583"/>
              <a:ext cx="2815785" cy="5143500"/>
            </a:xfrm>
            <a:prstGeom prst="rect">
              <a:avLst/>
            </a:prstGeom>
          </p:spPr>
        </p:pic>
        <p:pic>
          <p:nvPicPr>
            <p:cNvPr id="7" name="Picture 6" descr="Screen Shot 2015-03-28 at 4.55.1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54" y="0"/>
              <a:ext cx="2835712" cy="5143500"/>
            </a:xfrm>
            <a:prstGeom prst="rect">
              <a:avLst/>
            </a:prstGeom>
          </p:spPr>
        </p:pic>
        <p:pic>
          <p:nvPicPr>
            <p:cNvPr id="8" name="Picture 7" descr="Screen Shot 2015-03-28 at 4.55.58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7502" y="0"/>
              <a:ext cx="2819902" cy="5143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62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theme/theme1.xml><?xml version="1.0" encoding="utf-8"?>
<a:theme xmlns:a="http://schemas.openxmlformats.org/drawingml/2006/main" name="3LetterFirm">
  <a:themeElements>
    <a:clrScheme name="3LetterFirm">
      <a:dk1>
        <a:sysClr val="windowText" lastClr="000000"/>
      </a:dk1>
      <a:lt1>
        <a:srgbClr val="FFFFFF"/>
      </a:lt1>
      <a:dk2>
        <a:srgbClr val="2A2515"/>
      </a:dk2>
      <a:lt2>
        <a:srgbClr val="82682C"/>
      </a:lt2>
      <a:accent1>
        <a:srgbClr val="B74D21"/>
      </a:accent1>
      <a:accent2>
        <a:srgbClr val="A32323"/>
      </a:accent2>
      <a:accent3>
        <a:srgbClr val="4576A3"/>
      </a:accent3>
      <a:accent4>
        <a:srgbClr val="615D9A"/>
      </a:accent4>
      <a:accent5>
        <a:srgbClr val="67924B"/>
      </a:accent5>
      <a:accent6>
        <a:srgbClr val="BF7B1B"/>
      </a:accent6>
      <a:hlink>
        <a:srgbClr val="99350B"/>
      </a:hlink>
      <a:folHlink>
        <a:srgbClr val="78514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3LetterFirm.thmx</Template>
  <TotalTime>280</TotalTime>
  <Words>26</Words>
  <Application>Microsoft Macintosh PowerPoint</Application>
  <PresentationFormat>On-screen Show (16:9)</PresentationFormat>
  <Paragraphs>12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3LetterFirm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SUNDIAL</vt:lpstr>
      <vt:lpstr>PowerPoint Presentation</vt:lpstr>
      <vt:lpstr>SUNDIAL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Judy van Soldt</dc:creator>
  <cp:lastModifiedBy>Cheryl Rick</cp:lastModifiedBy>
  <cp:revision>24</cp:revision>
  <dcterms:created xsi:type="dcterms:W3CDTF">2015-03-28T20:01:21Z</dcterms:created>
  <dcterms:modified xsi:type="dcterms:W3CDTF">2015-03-29T01:52:45Z</dcterms:modified>
</cp:coreProperties>
</file>